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6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E850-1661-4730-9A53-FB994AC40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52054-576D-4870-B1E1-EB7A95DFE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0B860-8AFC-4185-8E17-7E682510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9789E-4204-4FB5-AED1-02EDDDA9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1B61-4FD2-4AE3-9667-9485BB65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78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090C-0FA3-4C03-B035-B40B5D8F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B789D-E504-4549-93AB-B024F7474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4137-7292-4EE4-B8EC-30F41E80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520A5-987E-4556-A027-FCAD76A6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8EFB0-6CE6-43FA-8C5A-5E1E7099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17D2B-29E0-4836-A90F-F39A65859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93D5-06AF-4848-9054-B10B0469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B810D-F6FC-4D2A-8B03-737D1B3B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2A567-9626-45D2-9315-2F7AC332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53AB4-E94A-4EDF-9EDE-47733D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8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C886-35EB-450B-9F00-D181F02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FA0B-CBF1-4DDE-BFA5-3F02017C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37B4-675F-46E1-B351-23410FF0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84D5-79A8-40E6-9A86-ECBEEC32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52B1-EAAA-4062-9FD2-E80CAF69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77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B60C-ECFB-4A11-8A9D-E4A782DA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74F50-737C-4BE2-85C3-4C83E0473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94B4-7E7E-4512-BD15-86E682E0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40DD-6ACE-4A8C-8733-131786B3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4DF11-919F-4F89-BC7F-6CA87DBF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724B-BAC0-4403-BD15-B3CB0FB0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1F16-2AB5-4AE2-A86D-254293E0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8A2D6-DAD9-4DC8-88A1-0471DA0AB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B89A0-C9AB-4834-935C-5D687145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A94BA-4FC9-4F04-B1D0-0349C48F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91A2E-3856-4AF7-98AF-0ED1B94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44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C900-3455-44BC-92F8-3109CD95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D76E2-D579-449B-B279-0E013EE2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ADEE2-0190-446C-8C62-BFECB50B9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B4AB8-9A96-462B-AAC3-E6CC6B266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582D9-4DB1-4D5E-8E0D-4EEC091EB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7A3F-A472-4995-8A2E-F185AF7A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869DF-1153-4BBF-A0B5-0BF0C7A8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A62AE-AB50-414F-9190-184AC195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83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B1BE-533B-4128-9384-659449CF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6699F-0C3E-4BE9-B2E3-F8D743B9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7F647-5719-4A41-A67F-BC285D78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5E894-1362-4A1E-8FF5-44941D43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58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9A255-4469-42D9-A54D-0659FB61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E2FEE-7CF1-4D82-B9FF-D749F04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B4BA-BBB2-484A-B3A0-41357DAC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2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5009-3296-4E5B-8B9A-4F7E4E9A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A20C-CFEB-476F-8C3F-65B46F69F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D9CE2-B7A5-4356-8EA8-23A269F30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50D18-1832-4999-9DC4-F933E1B2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0572F-982A-49E8-BACC-03DCAEFD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8CE05-9784-440A-80D4-5EA9EE8A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3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05A4-E0B6-4C6D-BC89-A76266BD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0A6EF-0A70-4954-8D80-72085C0AE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3744B-D151-4CAE-993F-BC55DEDC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478D7-CAE1-4D3A-B82F-B01B77F8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27282-4312-4F59-8B43-F455AABB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38B3B-01E5-4A11-9760-3FD18881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16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1FB7-A596-4427-B39B-E2984C0B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DF877-E318-440A-8AC2-D03CCDA9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A603E-01A2-4522-93CC-215479A0B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28487-8CA2-4943-8666-11EAA90956C0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E196-D446-4DC6-B9AB-38CA25858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CD31-FCF9-4A90-AA23-F6B2AEDF7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BAC85-88E8-466F-BA73-D302E69C11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67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F864-6A0B-4A0A-A0ED-73F5F007C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5" y="474141"/>
            <a:ext cx="2200275" cy="706960"/>
          </a:xfrm>
        </p:spPr>
        <p:txBody>
          <a:bodyPr>
            <a:normAutofit/>
          </a:bodyPr>
          <a:lstStyle/>
          <a:p>
            <a:r>
              <a:rPr lang="en-IN" sz="3600" u="sng" dirty="0"/>
              <a:t>TITLE: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3BA54-5719-4BB8-9F90-91AA7857F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6" y="1362075"/>
            <a:ext cx="8629649" cy="5021784"/>
          </a:xfrm>
        </p:spPr>
        <p:txBody>
          <a:bodyPr>
            <a:normAutofit fontScale="92500" lnSpcReduction="10000"/>
          </a:bodyPr>
          <a:lstStyle/>
          <a:p>
            <a:r>
              <a:rPr lang="en-IN" sz="4000" dirty="0"/>
              <a:t>TECHNICAL  INTERVIEW</a:t>
            </a:r>
          </a:p>
          <a:p>
            <a:r>
              <a:rPr lang="en-IN" dirty="0"/>
              <a:t> </a:t>
            </a:r>
            <a:r>
              <a:rPr lang="en-IN" sz="4000" dirty="0"/>
              <a:t>PREPARATION  PORTAL</a:t>
            </a:r>
          </a:p>
          <a:p>
            <a:endParaRPr lang="en-IN" sz="4000" dirty="0"/>
          </a:p>
          <a:p>
            <a:r>
              <a:rPr lang="en-IN" sz="4000" dirty="0"/>
              <a:t>BY</a:t>
            </a:r>
            <a:endParaRPr lang="en-IN" sz="1600" dirty="0"/>
          </a:p>
          <a:p>
            <a:r>
              <a:rPr lang="en-IN" sz="4000" dirty="0">
                <a:sym typeface="Wingdings" panose="05000000000000000000" pitchFamily="2" charset="2"/>
              </a:rPr>
              <a:t>1.</a:t>
            </a:r>
            <a:r>
              <a:rPr lang="en-IN" sz="4000" dirty="0"/>
              <a:t>18JG1A0583 SAHITHI SARIKA PONNADA</a:t>
            </a:r>
          </a:p>
          <a:p>
            <a:endParaRPr lang="en-IN" sz="4000" dirty="0"/>
          </a:p>
          <a:p>
            <a:r>
              <a:rPr lang="en-IN" sz="4000" dirty="0"/>
              <a:t>GUIDE : Satheesh</a:t>
            </a:r>
          </a:p>
          <a:p>
            <a:r>
              <a:rPr lang="en-IN" sz="4000" dirty="0"/>
              <a:t> </a:t>
            </a:r>
          </a:p>
          <a:p>
            <a:endParaRPr lang="en-IN" sz="4000" dirty="0"/>
          </a:p>
          <a:p>
            <a:endParaRPr lang="en-IN" sz="4000" dirty="0"/>
          </a:p>
          <a:p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E630-4772-4699-95A4-8FFDB683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111" y="321484"/>
            <a:ext cx="1639308" cy="17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370D6-3E33-4BEA-8C3C-68FC81FE7E04}"/>
              </a:ext>
            </a:extLst>
          </p:cNvPr>
          <p:cNvSpPr txBox="1"/>
          <p:nvPr/>
        </p:nvSpPr>
        <p:spPr>
          <a:xfrm>
            <a:off x="4848225" y="161925"/>
            <a:ext cx="2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97C40-835F-4294-8C57-01577227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9" y="1000125"/>
            <a:ext cx="5648342" cy="3867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6CEBC-9618-4EF8-9567-92090EB6C16B}"/>
              </a:ext>
            </a:extLst>
          </p:cNvPr>
          <p:cNvSpPr txBox="1"/>
          <p:nvPr/>
        </p:nvSpPr>
        <p:spPr>
          <a:xfrm rot="10800000" flipV="1">
            <a:off x="2867024" y="5008169"/>
            <a:ext cx="895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0AC6D-88EC-4108-8F89-D89C1359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000125"/>
            <a:ext cx="5334000" cy="386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368A3-AD6A-4254-82D4-A146E3921F2F}"/>
              </a:ext>
            </a:extLst>
          </p:cNvPr>
          <p:cNvSpPr txBox="1"/>
          <p:nvPr/>
        </p:nvSpPr>
        <p:spPr>
          <a:xfrm flipH="1" flipV="1">
            <a:off x="7010400" y="2883931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fg2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FE073-6713-4C77-962B-E68880EA9B00}"/>
              </a:ext>
            </a:extLst>
          </p:cNvPr>
          <p:cNvSpPr txBox="1"/>
          <p:nvPr/>
        </p:nvSpPr>
        <p:spPr>
          <a:xfrm rot="10800000" flipH="1" flipV="1">
            <a:off x="8639174" y="5085114"/>
            <a:ext cx="162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fg2</a:t>
            </a:r>
          </a:p>
        </p:txBody>
      </p:sp>
    </p:spTree>
    <p:extLst>
      <p:ext uri="{BB962C8B-B14F-4D97-AF65-F5344CB8AC3E}">
        <p14:creationId xmlns:p14="http://schemas.microsoft.com/office/powerpoint/2010/main" val="371117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CDC83-1AEB-4774-B279-4CCA38B5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33450"/>
            <a:ext cx="5229225" cy="366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B03CD-B667-4F79-9F31-37119A57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1000125"/>
            <a:ext cx="5419725" cy="354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F25DC-7572-48BE-8A0E-4342C48E671B}"/>
              </a:ext>
            </a:extLst>
          </p:cNvPr>
          <p:cNvSpPr txBox="1"/>
          <p:nvPr/>
        </p:nvSpPr>
        <p:spPr>
          <a:xfrm rot="10800000" flipV="1">
            <a:off x="2438400" y="4793545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 fg3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9FDE7-1DD4-4155-BFF8-3195040B100B}"/>
              </a:ext>
            </a:extLst>
          </p:cNvPr>
          <p:cNvSpPr txBox="1"/>
          <p:nvPr/>
        </p:nvSpPr>
        <p:spPr>
          <a:xfrm>
            <a:off x="8877302" y="479354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fg4</a:t>
            </a:r>
          </a:p>
        </p:txBody>
      </p:sp>
    </p:spTree>
    <p:extLst>
      <p:ext uri="{BB962C8B-B14F-4D97-AF65-F5344CB8AC3E}">
        <p14:creationId xmlns:p14="http://schemas.microsoft.com/office/powerpoint/2010/main" val="242817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8D0EE-9CC1-45C0-9E0E-6593304A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" y="786949"/>
            <a:ext cx="5810753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9BC5B-9862-44E7-A1E8-783A200D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786949"/>
            <a:ext cx="5429753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72C11-E61B-481F-9418-7ED718EAECEC}"/>
              </a:ext>
            </a:extLst>
          </p:cNvPr>
          <p:cNvSpPr txBox="1"/>
          <p:nvPr/>
        </p:nvSpPr>
        <p:spPr>
          <a:xfrm>
            <a:off x="2952750" y="542925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1F7CA-0557-4D9B-9F64-46287F2ADCDA}"/>
              </a:ext>
            </a:extLst>
          </p:cNvPr>
          <p:cNvSpPr txBox="1"/>
          <p:nvPr/>
        </p:nvSpPr>
        <p:spPr>
          <a:xfrm>
            <a:off x="9124950" y="542925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fg6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70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371CA-F378-40B9-BF9C-4A3DEA08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170622"/>
            <a:ext cx="5486399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D7EF5-8BDF-49FD-9319-8E2A1377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352425"/>
            <a:ext cx="6010275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7113A-43D0-41BB-B9DD-1903FDEC021C}"/>
              </a:ext>
            </a:extLst>
          </p:cNvPr>
          <p:cNvSpPr txBox="1"/>
          <p:nvPr/>
        </p:nvSpPr>
        <p:spPr>
          <a:xfrm>
            <a:off x="2867024" y="4486275"/>
            <a:ext cx="162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fg7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D2040-D7D3-4510-83FB-9405C9EEEBF6}"/>
              </a:ext>
            </a:extLst>
          </p:cNvPr>
          <p:cNvSpPr txBox="1"/>
          <p:nvPr/>
        </p:nvSpPr>
        <p:spPr>
          <a:xfrm>
            <a:off x="9048751" y="60674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rgbClr val="92D050"/>
                </a:solidFill>
              </a:rPr>
              <a:t>fg8</a:t>
            </a:r>
            <a:endParaRPr lang="en-US" sz="1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6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BE2F7-6DA9-4335-B2CD-22895EC4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70127"/>
            <a:ext cx="5753100" cy="440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C6A8D-0262-48B6-AF97-58F4034D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1" y="670127"/>
            <a:ext cx="5086350" cy="440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01A31-A96F-4E8E-8179-C04EC9535F3D}"/>
              </a:ext>
            </a:extLst>
          </p:cNvPr>
          <p:cNvSpPr txBox="1"/>
          <p:nvPr/>
        </p:nvSpPr>
        <p:spPr>
          <a:xfrm>
            <a:off x="2857500" y="50768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fg9</a:t>
            </a:r>
            <a:endParaRPr lang="en-US" sz="32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AF295-95EE-49B5-8617-1B177827D1A5}"/>
              </a:ext>
            </a:extLst>
          </p:cNvPr>
          <p:cNvSpPr txBox="1"/>
          <p:nvPr/>
        </p:nvSpPr>
        <p:spPr>
          <a:xfrm>
            <a:off x="9067800" y="5206798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fg10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48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D03E6-5DC1-4CFB-9FBB-9FE1E209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531637"/>
            <a:ext cx="6553200" cy="4916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57D32-1535-4BFE-B850-7E5DF9A8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49" y="608251"/>
            <a:ext cx="4676776" cy="484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5D67D-89FC-491A-A89E-1B0DD7BE48CD}"/>
              </a:ext>
            </a:extLst>
          </p:cNvPr>
          <p:cNvSpPr txBox="1"/>
          <p:nvPr/>
        </p:nvSpPr>
        <p:spPr>
          <a:xfrm>
            <a:off x="3038475" y="5562600"/>
            <a:ext cx="189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fg11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29DD1-328D-4D6D-B1E8-A5B788810D46}"/>
              </a:ext>
            </a:extLst>
          </p:cNvPr>
          <p:cNvSpPr txBox="1"/>
          <p:nvPr/>
        </p:nvSpPr>
        <p:spPr>
          <a:xfrm>
            <a:off x="9248775" y="54483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fg12</a:t>
            </a:r>
            <a:endParaRPr lang="en-US" sz="1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67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93FE8-06BF-41FF-A196-125521D3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2471"/>
            <a:ext cx="5019675" cy="324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14E25-0916-4941-8BC6-25AA896F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82472"/>
            <a:ext cx="5715000" cy="3141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54FF2-C84B-4BEE-BF94-C419E301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6" y="3695701"/>
            <a:ext cx="4514849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27B13-68D5-45D4-A475-9A4EBC586891}"/>
              </a:ext>
            </a:extLst>
          </p:cNvPr>
          <p:cNvSpPr txBox="1"/>
          <p:nvPr/>
        </p:nvSpPr>
        <p:spPr>
          <a:xfrm>
            <a:off x="1666876" y="3511034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EDBAA-17D5-413A-A0C8-A5618200CD29}"/>
              </a:ext>
            </a:extLst>
          </p:cNvPr>
          <p:cNvSpPr txBox="1"/>
          <p:nvPr/>
        </p:nvSpPr>
        <p:spPr>
          <a:xfrm>
            <a:off x="5305424" y="628650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fg15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1CA6-43FD-47CC-8728-8233CA1BFED1}"/>
              </a:ext>
            </a:extLst>
          </p:cNvPr>
          <p:cNvSpPr txBox="1"/>
          <p:nvPr/>
        </p:nvSpPr>
        <p:spPr>
          <a:xfrm>
            <a:off x="9039225" y="3429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fg14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70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613A4-049C-4139-BFE4-6EA6C4DE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1188"/>
            <a:ext cx="5953125" cy="498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5CA24-59C4-4F5E-9729-0E76476D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400050"/>
            <a:ext cx="5332606" cy="483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13BA7-340F-42D9-8889-5E99B1EEA9F1}"/>
              </a:ext>
            </a:extLst>
          </p:cNvPr>
          <p:cNvSpPr txBox="1"/>
          <p:nvPr/>
        </p:nvSpPr>
        <p:spPr>
          <a:xfrm>
            <a:off x="2971800" y="5372100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0E0FA-CCFF-40D8-8A6C-6D373B237C21}"/>
              </a:ext>
            </a:extLst>
          </p:cNvPr>
          <p:cNvSpPr txBox="1"/>
          <p:nvPr/>
        </p:nvSpPr>
        <p:spPr>
          <a:xfrm>
            <a:off x="8946692" y="53721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fg17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8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CB3C8-92E9-4C34-9273-D8742F3E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41" y="369348"/>
            <a:ext cx="4993384" cy="4717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53216-D708-4523-801F-F9F89710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369349"/>
            <a:ext cx="5983984" cy="4717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470C6F-840A-4C58-970F-B2B4BF499B21}"/>
              </a:ext>
            </a:extLst>
          </p:cNvPr>
          <p:cNvSpPr txBox="1"/>
          <p:nvPr/>
        </p:nvSpPr>
        <p:spPr>
          <a:xfrm>
            <a:off x="2524125" y="539345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fg18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20DF-0BEC-46F7-A05E-BDE7E87E5DF8}"/>
              </a:ext>
            </a:extLst>
          </p:cNvPr>
          <p:cNvSpPr txBox="1"/>
          <p:nvPr/>
        </p:nvSpPr>
        <p:spPr>
          <a:xfrm>
            <a:off x="8658225" y="539345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fg19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28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15B28-5CE5-411F-B292-27E67551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145153"/>
            <a:ext cx="5743576" cy="5084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B3690-3815-45A7-A6F5-AEF69DB58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88" y="145153"/>
            <a:ext cx="5862212" cy="5046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FE17A-0A2B-462C-B488-FC6A600B2A23}"/>
              </a:ext>
            </a:extLst>
          </p:cNvPr>
          <p:cNvSpPr txBox="1"/>
          <p:nvPr/>
        </p:nvSpPr>
        <p:spPr>
          <a:xfrm>
            <a:off x="2886075" y="550479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fg20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1F6A6-7D76-478F-95FC-D288CA7E8D61}"/>
              </a:ext>
            </a:extLst>
          </p:cNvPr>
          <p:cNvSpPr txBox="1"/>
          <p:nvPr/>
        </p:nvSpPr>
        <p:spPr>
          <a:xfrm>
            <a:off x="9001124" y="5334000"/>
            <a:ext cx="181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fg21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28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12C27-DC81-4E72-A75D-A0976D3318E1}"/>
              </a:ext>
            </a:extLst>
          </p:cNvPr>
          <p:cNvSpPr txBox="1"/>
          <p:nvPr/>
        </p:nvSpPr>
        <p:spPr>
          <a:xfrm>
            <a:off x="657225" y="276225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ABSTRACT</a:t>
            </a:r>
            <a:r>
              <a:rPr lang="en-US" sz="2800" dirty="0"/>
              <a:t> </a:t>
            </a:r>
            <a:r>
              <a:rPr lang="en-US" sz="4000" dirty="0"/>
              <a:t>: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B44E7-9D05-431E-B7C9-474D8F219AE8}"/>
              </a:ext>
            </a:extLst>
          </p:cNvPr>
          <p:cNvSpPr txBox="1"/>
          <p:nvPr/>
        </p:nvSpPr>
        <p:spPr>
          <a:xfrm>
            <a:off x="809626" y="984111"/>
            <a:ext cx="102774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objective of this project is to have a quick reference of all core subjects and general questions as well within a short period of time . It has admin ,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userlogin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signup pages . They are three streams computers or information technology , electronics and electrical and each of the stream has its respective companies . If student have any queries they can post them in the query page and check the answers in answer page . Admin can view student queries after logging in and  respond to their queries by posting the answer.</a:t>
            </a:r>
          </a:p>
        </p:txBody>
      </p:sp>
    </p:spTree>
    <p:extLst>
      <p:ext uri="{BB962C8B-B14F-4D97-AF65-F5344CB8AC3E}">
        <p14:creationId xmlns:p14="http://schemas.microsoft.com/office/powerpoint/2010/main" val="346010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EBDF4-3711-4ED2-9081-931678172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47650"/>
            <a:ext cx="6124575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51E36-EEE8-44D8-B99A-DBB3702B4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247650"/>
            <a:ext cx="5439202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7146C-AA8B-4ED4-96A0-A6CD10D70FD6}"/>
              </a:ext>
            </a:extLst>
          </p:cNvPr>
          <p:cNvSpPr txBox="1"/>
          <p:nvPr/>
        </p:nvSpPr>
        <p:spPr>
          <a:xfrm>
            <a:off x="2876550" y="56483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fg22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2E758-BA91-46EC-A551-AF90B3674100}"/>
              </a:ext>
            </a:extLst>
          </p:cNvPr>
          <p:cNvSpPr txBox="1"/>
          <p:nvPr/>
        </p:nvSpPr>
        <p:spPr>
          <a:xfrm>
            <a:off x="9105900" y="553846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fg23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6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8F501-8AEF-4163-87CE-072C9591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76225"/>
            <a:ext cx="6981825" cy="3667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C5A8B-64A3-4FF9-A2EB-247F5DDD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276225"/>
            <a:ext cx="4581525" cy="3667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1CE5F-3D5C-4CF1-A431-9A992EA5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099" y="4733923"/>
            <a:ext cx="6981826" cy="140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548AD-C208-4649-A407-950594A1184A}"/>
              </a:ext>
            </a:extLst>
          </p:cNvPr>
          <p:cNvSpPr txBox="1"/>
          <p:nvPr/>
        </p:nvSpPr>
        <p:spPr>
          <a:xfrm>
            <a:off x="2628900" y="39433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fg24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F6A8A-90B1-4FE9-903A-DF5E43BFA702}"/>
              </a:ext>
            </a:extLst>
          </p:cNvPr>
          <p:cNvSpPr txBox="1"/>
          <p:nvPr/>
        </p:nvSpPr>
        <p:spPr>
          <a:xfrm>
            <a:off x="9534525" y="39433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fg25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48F31-35D4-408C-B195-1051B7EEAF83}"/>
              </a:ext>
            </a:extLst>
          </p:cNvPr>
          <p:cNvSpPr txBox="1"/>
          <p:nvPr/>
        </p:nvSpPr>
        <p:spPr>
          <a:xfrm>
            <a:off x="6791325" y="6134098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fg26</a:t>
            </a:r>
            <a:endParaRPr lang="en-US" sz="2800" kern="1200" dirty="0">
              <a:solidFill>
                <a:srgbClr val="92D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256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D7D413-51EB-4FA5-9E92-D25200B7AFEB}"/>
              </a:ext>
            </a:extLst>
          </p:cNvPr>
          <p:cNvSpPr txBox="1"/>
          <p:nvPr/>
        </p:nvSpPr>
        <p:spPr>
          <a:xfrm>
            <a:off x="581025" y="323850"/>
            <a:ext cx="5762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5DEA1-CDAE-44DE-A951-00C0BCDE6D34}"/>
              </a:ext>
            </a:extLst>
          </p:cNvPr>
          <p:cNvSpPr txBox="1"/>
          <p:nvPr/>
        </p:nvSpPr>
        <p:spPr>
          <a:xfrm>
            <a:off x="1143002" y="1333500"/>
            <a:ext cx="951547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Interview preparation portal is very helpful and needy to the students for last minute preparation . It </a:t>
            </a:r>
            <a:r>
              <a:rPr lang="en-US" sz="3600" dirty="0"/>
              <a:t>saves searching time and reduces effort . </a:t>
            </a:r>
          </a:p>
          <a:p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  JOB  INTERVIEW  IS  NOT  A  TEST  OF  YOUR  KNOWLEDGE , BUT  YOUR  ABILITY  TO</a:t>
            </a:r>
            <a:r>
              <a:rPr lang="en-US" sz="4000" dirty="0"/>
              <a:t>  USE  IT  AT  THE  RIGHT  TIME.”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75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C0C08E-19F5-4908-966A-2700EE9D3B49}"/>
              </a:ext>
            </a:extLst>
          </p:cNvPr>
          <p:cNvSpPr txBox="1"/>
          <p:nvPr/>
        </p:nvSpPr>
        <p:spPr>
          <a:xfrm>
            <a:off x="0" y="0"/>
            <a:ext cx="375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1B533-94F5-4B2D-B472-14150E942DD9}"/>
              </a:ext>
            </a:extLst>
          </p:cNvPr>
          <p:cNvSpPr txBox="1"/>
          <p:nvPr/>
        </p:nvSpPr>
        <p:spPr>
          <a:xfrm>
            <a:off x="9524" y="4916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400" dirty="0"/>
              <a:t> </a:t>
            </a:r>
            <a:r>
              <a:rPr lang="en-IN" sz="2800" dirty="0"/>
              <a:t>https://youtu.be/V0O4pY2xX10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485B3-3E0E-4C4E-8878-9339BAF96A95}"/>
              </a:ext>
            </a:extLst>
          </p:cNvPr>
          <p:cNvSpPr txBox="1"/>
          <p:nvPr/>
        </p:nvSpPr>
        <p:spPr>
          <a:xfrm>
            <a:off x="78581" y="953274"/>
            <a:ext cx="98869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https://youtu.be/yaTLj4BB0T4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664BA-A6DB-4383-A23A-633D7B126CB3}"/>
              </a:ext>
            </a:extLst>
          </p:cNvPr>
          <p:cNvSpPr txBox="1"/>
          <p:nvPr/>
        </p:nvSpPr>
        <p:spPr>
          <a:xfrm>
            <a:off x="78581" y="1501765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https://youtu.be/zY7q-37xYg8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E38A6-E132-408B-BB79-AC96CE9569FE}"/>
              </a:ext>
            </a:extLst>
          </p:cNvPr>
          <p:cNvSpPr txBox="1"/>
          <p:nvPr/>
        </p:nvSpPr>
        <p:spPr>
          <a:xfrm>
            <a:off x="78581" y="2040699"/>
            <a:ext cx="6253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https://youtu.be/uyaV_EWWRmo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2FD36-F4D2-43B0-8FBB-77DE8D09976D}"/>
              </a:ext>
            </a:extLst>
          </p:cNvPr>
          <p:cNvSpPr txBox="1"/>
          <p:nvPr/>
        </p:nvSpPr>
        <p:spPr>
          <a:xfrm>
            <a:off x="78581" y="2547877"/>
            <a:ext cx="6253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https://youtu.be/lEpubtYsVzI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44CF7-D998-468E-BF38-C38608773740}"/>
              </a:ext>
            </a:extLst>
          </p:cNvPr>
          <p:cNvSpPr txBox="1"/>
          <p:nvPr/>
        </p:nvSpPr>
        <p:spPr>
          <a:xfrm>
            <a:off x="78581" y="3068714"/>
            <a:ext cx="9474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https://www.w3schools.com/bootstrap/bootstrap_ver.asp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6D920-F859-4DCF-8535-09BD9946D806}"/>
              </a:ext>
            </a:extLst>
          </p:cNvPr>
          <p:cNvSpPr txBox="1"/>
          <p:nvPr/>
        </p:nvSpPr>
        <p:spPr>
          <a:xfrm>
            <a:off x="78581" y="3593184"/>
            <a:ext cx="7389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https://www.w3schools.com/css/default.asp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8CCED-D529-442A-8B49-7B872EC8C7ED}"/>
              </a:ext>
            </a:extLst>
          </p:cNvPr>
          <p:cNvSpPr txBox="1"/>
          <p:nvPr/>
        </p:nvSpPr>
        <p:spPr>
          <a:xfrm>
            <a:off x="78581" y="4128132"/>
            <a:ext cx="847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https://www.w3schools.com/html/default.asp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CBF0F7-8E7F-460C-9C53-AB7DF1B4745B}"/>
              </a:ext>
            </a:extLst>
          </p:cNvPr>
          <p:cNvSpPr txBox="1"/>
          <p:nvPr/>
        </p:nvSpPr>
        <p:spPr>
          <a:xfrm>
            <a:off x="78581" y="4725885"/>
            <a:ext cx="8393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800" dirty="0"/>
              <a:t> https://www.w3schools.com/js/default.asp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14E54-26DC-44FC-8D7E-80A5313335A6}"/>
              </a:ext>
            </a:extLst>
          </p:cNvPr>
          <p:cNvSpPr txBox="1"/>
          <p:nvPr/>
        </p:nvSpPr>
        <p:spPr>
          <a:xfrm>
            <a:off x="78581" y="5323638"/>
            <a:ext cx="11379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.</a:t>
            </a:r>
            <a:r>
              <a:rPr lang="en-IN" sz="2400" dirty="0"/>
              <a:t> </a:t>
            </a:r>
            <a:r>
              <a:rPr lang="en-IN" sz="2800" dirty="0"/>
              <a:t>https://www.google.com/search?q=gayatri+vidya+parishad+logo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2194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C7DD2-8E91-4737-8399-0923C5756861}"/>
              </a:ext>
            </a:extLst>
          </p:cNvPr>
          <p:cNvSpPr txBox="1"/>
          <p:nvPr/>
        </p:nvSpPr>
        <p:spPr>
          <a:xfrm>
            <a:off x="2047875" y="1990725"/>
            <a:ext cx="8791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kern="1200" dirty="0">
                <a:solidFill>
                  <a:schemeClr val="tx1"/>
                </a:solidFill>
                <a:effectLst>
                  <a:reflection stA="65000" dist="50800" dir="5400000" sy="-100000" algn="bl" rotWithShape="0"/>
                </a:effectLst>
                <a:latin typeface="+mn-lt"/>
                <a:ea typeface="+mn-ea"/>
                <a:cs typeface="+mn-cs"/>
              </a:rPr>
              <a:t>THANK</a:t>
            </a:r>
            <a:r>
              <a:rPr lang="en-US" sz="8000" kern="1200" dirty="0">
                <a:solidFill>
                  <a:schemeClr val="tx1"/>
                </a:solidFill>
                <a:effectLst>
                  <a:reflection stA="65000" dist="50800" dir="5400000" sy="-100000" algn="bl" rotWithShape="0"/>
                </a:effectLst>
                <a:latin typeface="+mn-lt"/>
                <a:ea typeface="+mn-ea"/>
                <a:cs typeface="+mn-cs"/>
              </a:rPr>
              <a:t>  </a:t>
            </a:r>
            <a:r>
              <a:rPr lang="en-US" sz="9600" kern="1200" dirty="0">
                <a:solidFill>
                  <a:schemeClr val="tx1"/>
                </a:solidFill>
                <a:effectLst>
                  <a:reflection stA="64000" dist="38100" dir="5400000" sy="-100000" algn="bl" rotWithShape="0"/>
                </a:effectLst>
                <a:latin typeface="+mn-lt"/>
                <a:ea typeface="+mn-ea"/>
                <a:cs typeface="+mn-cs"/>
              </a:rPr>
              <a:t>YOU</a:t>
            </a:r>
            <a:endParaRPr lang="en-US" sz="8000" kern="1200" dirty="0">
              <a:solidFill>
                <a:schemeClr val="tx1"/>
              </a:solidFill>
              <a:effectLst>
                <a:reflection stA="64000" dist="38100" dir="5400000" sy="-100000" algn="bl" rotWithShape="0"/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43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B8878-60C4-42A3-8B06-E61D6DB6692E}"/>
              </a:ext>
            </a:extLst>
          </p:cNvPr>
          <p:cNvSpPr txBox="1"/>
          <p:nvPr/>
        </p:nvSpPr>
        <p:spPr>
          <a:xfrm>
            <a:off x="381000" y="28715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INTRODUCTION :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81E3E-41F0-4A8C-874D-B65D8C973E79}"/>
              </a:ext>
            </a:extLst>
          </p:cNvPr>
          <p:cNvSpPr txBox="1"/>
          <p:nvPr/>
        </p:nvSpPr>
        <p:spPr>
          <a:xfrm>
            <a:off x="1038225" y="1314449"/>
            <a:ext cx="103536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Interview skills  are an essential tool </a:t>
            </a:r>
            <a:r>
              <a:rPr lang="en-US" sz="3200" dirty="0"/>
              <a:t>for all students in today’s world as there is increasing competition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most important step to landing a job is being prepared for your interview . By doing some preparation you will feel more in control , and will appear cool , calm and collected . </a:t>
            </a:r>
            <a:r>
              <a:rPr lang="en-US" sz="3200" dirty="0"/>
              <a:t>There are four basic steps you should take when preparing for an interview research yourself , practice , research the company and prepare logistically . It is important to organize a suite of compelling examples to convince the interviewer.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98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D3BEDF-788E-4A3B-A565-430DDD320AA1}"/>
              </a:ext>
            </a:extLst>
          </p:cNvPr>
          <p:cNvSpPr txBox="1"/>
          <p:nvPr/>
        </p:nvSpPr>
        <p:spPr>
          <a:xfrm>
            <a:off x="85725" y="0"/>
            <a:ext cx="692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REQUIREMENTS</a:t>
            </a:r>
            <a:r>
              <a:rPr lang="en-US" sz="3200" dirty="0"/>
              <a:t> :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FFCA5-80D2-4790-9B0D-F026823C9EE7}"/>
              </a:ext>
            </a:extLst>
          </p:cNvPr>
          <p:cNvSpPr txBox="1"/>
          <p:nvPr/>
        </p:nvSpPr>
        <p:spPr>
          <a:xfrm>
            <a:off x="257175" y="876300"/>
            <a:ext cx="117157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 : Django is a free and open source web application framework, written in Python. A web framework is a set of components that helps you to develop websites faster and easier . Django is a collection of Python libs allowing you to quickly and efficiently create a quality Web application, and is suitable for both frontend and backend.</a:t>
            </a:r>
          </a:p>
          <a:p>
            <a:endParaRPr lang="en-US" sz="2000" dirty="0"/>
          </a:p>
          <a:p>
            <a:r>
              <a:rPr lang="en-US" sz="2000" dirty="0"/>
              <a:t>XAMPP : XAMPP is one of the widely used cross-platform web servers, which helps developers to create and test their programs on a local webserver.</a:t>
            </a:r>
          </a:p>
          <a:p>
            <a:endParaRPr lang="en-US" sz="2000" dirty="0"/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en-US" sz="2000" dirty="0"/>
              <a:t>: HTML stands for Hyper Text Markup Language · HTML is the standard markup language for creating Web pages. HTML describes the structure of a Web page.</a:t>
            </a:r>
          </a:p>
          <a:p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/>
              <a:t>CSS  : CSS stands for Cascading Style Sheets.CSS describes how HTML elements are to be displayed on screen, paper, or in other media.CSS saves a lot of work. It can control the layout of multiple web pages all at once.</a:t>
            </a:r>
          </a:p>
          <a:p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/>
              <a:t>BOOTSTRAP4 : Bootstrap 4 is the newest version of Bootstrap. Bootstrap is a potent front-end framework used to create modern websites and web apps. It's open-source and free to use.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D99EA-C864-4BDB-9804-EBA6555C5915}"/>
              </a:ext>
            </a:extLst>
          </p:cNvPr>
          <p:cNvSpPr txBox="1"/>
          <p:nvPr/>
        </p:nvSpPr>
        <p:spPr>
          <a:xfrm flipH="1">
            <a:off x="4248149" y="152400"/>
            <a:ext cx="423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28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4DC03-7B3A-4127-8878-EBF3F8E2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1694028"/>
            <a:ext cx="9915525" cy="4542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D044-FAD1-4477-A2B8-B4FA8954500D}"/>
              </a:ext>
            </a:extLst>
          </p:cNvPr>
          <p:cNvSpPr txBox="1"/>
          <p:nvPr/>
        </p:nvSpPr>
        <p:spPr>
          <a:xfrm>
            <a:off x="533398" y="152400"/>
            <a:ext cx="5657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.</a:t>
            </a:r>
            <a:r>
              <a:rPr lang="en-US" sz="2400" dirty="0"/>
              <a:t> </a:t>
            </a:r>
            <a:r>
              <a:rPr lang="en-US" sz="3200" dirty="0"/>
              <a:t>Tables created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33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6D7BE-63C5-4277-AFC4-11D5367A65F4}"/>
              </a:ext>
            </a:extLst>
          </p:cNvPr>
          <p:cNvSpPr txBox="1"/>
          <p:nvPr/>
        </p:nvSpPr>
        <p:spPr>
          <a:xfrm>
            <a:off x="85726" y="-476250"/>
            <a:ext cx="695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.</a:t>
            </a:r>
            <a:r>
              <a:rPr lang="en-US" sz="3600" dirty="0"/>
              <a:t>Signup table</a:t>
            </a: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3E99C-8B0F-42D2-B6B3-95BD9F30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7" y="847189"/>
            <a:ext cx="11297045" cy="55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D71867-7F9E-48A9-841D-0D180E2A9D43}"/>
              </a:ext>
            </a:extLst>
          </p:cNvPr>
          <p:cNvSpPr txBox="1"/>
          <p:nvPr/>
        </p:nvSpPr>
        <p:spPr>
          <a:xfrm>
            <a:off x="0" y="-594803"/>
            <a:ext cx="90840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/>
              <a:t>.</a:t>
            </a:r>
            <a:r>
              <a:rPr lang="en-US" sz="3200" dirty="0"/>
              <a:t>Admin Login table</a:t>
            </a: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B0B1D-0AFB-47C8-AD7B-58C58914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4" y="728637"/>
            <a:ext cx="10963922" cy="56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4B986-9E33-4DC9-9830-BD89BA8BC4C5}"/>
              </a:ext>
            </a:extLst>
          </p:cNvPr>
          <p:cNvSpPr txBox="1"/>
          <p:nvPr/>
        </p:nvSpPr>
        <p:spPr>
          <a:xfrm>
            <a:off x="4625266" y="1"/>
            <a:ext cx="297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58610-BB47-456F-9AC5-31D9142E2451}"/>
              </a:ext>
            </a:extLst>
          </p:cNvPr>
          <p:cNvSpPr txBox="1"/>
          <p:nvPr/>
        </p:nvSpPr>
        <p:spPr>
          <a:xfrm>
            <a:off x="133165" y="266330"/>
            <a:ext cx="6875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.</a:t>
            </a:r>
            <a:r>
              <a:rPr lang="en-US" sz="3200" dirty="0"/>
              <a:t> 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0A733-5E0D-489F-9FF9-E46AF0F9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1" y="1299548"/>
            <a:ext cx="10750858" cy="48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99ACE-3CBE-4681-A7B9-172255525FC8}"/>
              </a:ext>
            </a:extLst>
          </p:cNvPr>
          <p:cNvSpPr txBox="1"/>
          <p:nvPr/>
        </p:nvSpPr>
        <p:spPr>
          <a:xfrm>
            <a:off x="475554" y="-342900"/>
            <a:ext cx="7554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login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79BCD-B4BE-4CA5-921B-12D7B9D7AD51}"/>
              </a:ext>
            </a:extLst>
          </p:cNvPr>
          <p:cNvSpPr txBox="1"/>
          <p:nvPr/>
        </p:nvSpPr>
        <p:spPr>
          <a:xfrm>
            <a:off x="6981092" y="-342900"/>
            <a:ext cx="5750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4EA6C-3737-4F28-8D5E-AB51CE9A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" y="1257300"/>
            <a:ext cx="4695092" cy="4313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AC111-9038-4EF4-A69E-B7CD990E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0" y="1257300"/>
            <a:ext cx="5993424" cy="43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638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TITLE: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</dc:title>
  <dc:creator>Sahithi Sarika</dc:creator>
  <cp:lastModifiedBy>Sahithi Sarika</cp:lastModifiedBy>
  <cp:revision>2</cp:revision>
  <dcterms:created xsi:type="dcterms:W3CDTF">2021-04-28T16:14:21Z</dcterms:created>
  <dcterms:modified xsi:type="dcterms:W3CDTF">2021-07-05T04:03:40Z</dcterms:modified>
</cp:coreProperties>
</file>